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83352" autoAdjust="0"/>
  </p:normalViewPr>
  <p:slideViewPr>
    <p:cSldViewPr snapToGrid="0">
      <p:cViewPr varScale="1">
        <p:scale>
          <a:sx n="100" d="100"/>
          <a:sy n="100" d="100"/>
        </p:scale>
        <p:origin x="768" y="90"/>
      </p:cViewPr>
      <p:guideLst/>
    </p:cSldViewPr>
  </p:slideViewPr>
  <p:outlineViewPr>
    <p:cViewPr>
      <p:scale>
        <a:sx n="33" d="100"/>
        <a:sy n="33" d="100"/>
      </p:scale>
      <p:origin x="0" y="-1249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0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56523-1C55-441F-9940-BB86651655A0}" type="datetimeFigureOut">
              <a:rPr lang="en-US" smtClean="0"/>
              <a:t>01/10/2018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F9B47-AF3C-4809-9C04-D81DE7B73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6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87FE8-7278-4F65-A5B7-AADF951929F6}" type="datetimeFigureOut">
              <a:rPr lang="en-US" smtClean="0"/>
              <a:t>01/10/2018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4CF3-38E6-487A-9CF7-D2A8B583E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5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4CF3-38E6-487A-9CF7-D2A8B583E5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0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960688"/>
            <a:ext cx="10515600" cy="1392113"/>
          </a:xfrm>
        </p:spPr>
        <p:txBody>
          <a:bodyPr anchor="b">
            <a:normAutofit/>
          </a:bodyPr>
          <a:lstStyle>
            <a:lvl1pPr>
              <a:defRPr sz="3200" b="1">
                <a:solidFill>
                  <a:srgbClr val="5C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00748"/>
            <a:ext cx="10515600" cy="1588903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C844-F7AD-4C8A-BB94-3E0A3B4CAF6E}" type="datetime1">
              <a:rPr lang="en-US" smtClean="0"/>
              <a:pPr/>
              <a:t>01/10/2018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Resi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481" y="974416"/>
            <a:ext cx="2205037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44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FBC844-F7AD-4C8A-BB94-3E0A3B4CAF6E}" type="datetime1">
              <a:rPr lang="en-US" smtClean="0"/>
              <a:pPr/>
              <a:t>01/10/2018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5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FBC844-F7AD-4C8A-BB94-3E0A3B4CAF6E}" type="datetime1">
              <a:rPr lang="en-US" smtClean="0"/>
              <a:pPr/>
              <a:t>01/10/2018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94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34886"/>
            <a:ext cx="5181600" cy="46420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34886"/>
            <a:ext cx="5181600" cy="46420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FBC844-F7AD-4C8A-BB94-3E0A3B4CAF6E}" type="datetime1">
              <a:rPr lang="en-US" smtClean="0"/>
              <a:pPr/>
              <a:t>01/10/2018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5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FBC844-F7AD-4C8A-BB94-3E0A3B4CAF6E}" type="datetime1">
              <a:rPr lang="en-US" smtClean="0"/>
              <a:pPr/>
              <a:t>01/10/2018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4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FBC844-F7AD-4C8A-BB94-3E0A3B4CAF6E}" type="datetime1">
              <a:rPr lang="en-US" smtClean="0"/>
              <a:pPr/>
              <a:t>01/10/2018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9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FBC844-F7AD-4C8A-BB94-3E0A3B4CAF6E}" type="datetime1">
              <a:rPr lang="en-US" smtClean="0"/>
              <a:pPr/>
              <a:t>01/10/2018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5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FBC844-F7AD-4C8A-BB94-3E0A3B4CAF6E}" type="datetime1">
              <a:rPr lang="en-US" smtClean="0"/>
              <a:pPr/>
              <a:t>01/10/2018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0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FBC844-F7AD-4C8A-BB94-3E0A3B4CAF6E}" type="datetime1">
              <a:rPr lang="en-US" smtClean="0"/>
              <a:pPr/>
              <a:t>01/10/2018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CFBC844-F7AD-4C8A-BB94-3E0A3B4CAF6E}" type="datetime1">
              <a:rPr lang="en-US" smtClean="0"/>
              <a:pPr/>
              <a:t>01/10/2018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5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0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9571"/>
            <a:ext cx="10515600" cy="470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6E430-6FBB-4487-AD52-427D40FECEE4}" type="datetime1">
              <a:rPr lang="en-US" smtClean="0"/>
              <a:pPr/>
              <a:t>01/10/2018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7" name="Picture 2" descr="Image result for informatics institute 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9" y="5672412"/>
            <a:ext cx="1359016" cy="101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22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5C0202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975285"/>
            <a:ext cx="10515600" cy="1392113"/>
          </a:xfrm>
        </p:spPr>
        <p:txBody>
          <a:bodyPr/>
          <a:lstStyle/>
          <a:p>
            <a:r>
              <a:rPr lang="en-US" noProof="0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Presentation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Author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3921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Item 1</a:t>
            </a:r>
          </a:p>
          <a:p>
            <a:r>
              <a:rPr lang="en-US" dirty="0" smtClean="0"/>
              <a:t>Item 2</a:t>
            </a:r>
          </a:p>
          <a:p>
            <a:r>
              <a:rPr lang="en-US" noProof="0" dirty="0" smtClean="0"/>
              <a:t>Item 3</a:t>
            </a:r>
          </a:p>
        </p:txBody>
      </p:sp>
    </p:spTree>
    <p:extLst>
      <p:ext uri="{BB962C8B-B14F-4D97-AF65-F5344CB8AC3E}">
        <p14:creationId xmlns:p14="http://schemas.microsoft.com/office/powerpoint/2010/main" val="2980173949"/>
      </p:ext>
    </p:extLst>
  </p:cSld>
  <p:clrMapOvr>
    <a:masterClrMapping/>
  </p:clrMapOvr>
</p:sld>
</file>

<file path=ppt/theme/theme1.xml><?xml version="1.0" encoding="utf-8"?>
<a:theme xmlns:a="http://schemas.openxmlformats.org/drawingml/2006/main" name="metu_informatics_simp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u_informatics_simple" id="{7500D8D4-B1F3-4FAF-86F9-44D4EBB11698}" vid="{4419A84B-DE60-47AB-A475-F33925A61B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2168</TotalTime>
  <Words>12</Words>
  <Application>Microsoft Office PowerPoint</Application>
  <PresentationFormat>Widescreen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metu_informatics_simple</vt:lpstr>
      <vt:lpstr>Presentation Title</vt:lpstr>
      <vt:lpstr>Heading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Kerem Kayabay</cp:lastModifiedBy>
  <cp:revision>78</cp:revision>
  <dcterms:created xsi:type="dcterms:W3CDTF">2016-11-16T12:28:51Z</dcterms:created>
  <dcterms:modified xsi:type="dcterms:W3CDTF">2018-10-01T07:50:54Z</dcterms:modified>
</cp:coreProperties>
</file>